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Titillium Web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TitilliumWeb-bold.fntdata"/><Relationship Id="rId16" Type="http://schemas.openxmlformats.org/officeDocument/2006/relationships/font" Target="fonts/TitilliumWeb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TitilliumWeb-boldItalic.fntdata"/><Relationship Id="rId6" Type="http://schemas.openxmlformats.org/officeDocument/2006/relationships/slide" Target="slides/slide1.xml"/><Relationship Id="rId18" Type="http://schemas.openxmlformats.org/officeDocument/2006/relationships/font" Target="fonts/TitilliumWeb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17330cb9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17330cb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0376656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0376656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037665635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037665635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037665635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037665635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037665635_1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037665635_1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03766563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03766563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03766563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03766563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17330cb9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17330cb9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17330cb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17330cb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FFFFFF"/>
            </a:gs>
            <a:gs pos="100000">
              <a:srgbClr val="E6B8AF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lay.google.com/store/apps/details?id=com.appxplore.lightaway&amp;hl=en" TargetMode="External"/><Relationship Id="rId4" Type="http://schemas.openxmlformats.org/officeDocument/2006/relationships/hyperlink" Target="https://www.youtube.com/watch?v=4Jvne3fOwj8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2342717" y="-1166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  <a:latin typeface="Titillium Web"/>
                <a:ea typeface="Titillium Web"/>
                <a:cs typeface="Titillium Web"/>
                <a:sym typeface="Titillium Web"/>
              </a:rPr>
              <a:t>PINK SKY</a:t>
            </a:r>
            <a:endParaRPr>
              <a:solidFill>
                <a:srgbClr val="CC412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25" y="152400"/>
            <a:ext cx="84205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Game Genre Idea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Side stepping platformer with an emphasis on exploration and interaction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-Story or gameplay driven → The main character must get from Point A to Point B to beat the game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-Simple premise that prompts for exploration in a visually appealing</a:t>
            </a: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 environment full of color and detail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-Focus on interaction with NPCs → learning about other people’s stories while trying to solve conflicts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-Through helping others, the player learns about the MC’s backstory, and their reason for going to their destination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Titillium Web"/>
                <a:ea typeface="Titillium Web"/>
                <a:cs typeface="Titillium Web"/>
                <a:sym typeface="Titillium Web"/>
              </a:rPr>
              <a:t>-The player is not required to interact with the NPC’s → They will still have some agency within the gameplay</a:t>
            </a:r>
            <a:endParaRPr sz="14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Artistic References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63" y="1639575"/>
            <a:ext cx="4216128" cy="237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366" y="1586000"/>
            <a:ext cx="4311374" cy="242514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248975" y="1061800"/>
            <a:ext cx="42162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Ori and the Will of 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Wisps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644713" y="1017725"/>
            <a:ext cx="42162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Hyper Light Drifter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455213"/>
            <a:ext cx="3999900" cy="3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Light a Way:</a:t>
            </a:r>
            <a:endParaRPr sz="12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1155CC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https://play.google.com/store/apps/details?id=com.appxplore.lightaway&amp;hl=en</a:t>
            </a:r>
            <a:endParaRPr sz="12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4832400" y="455138"/>
            <a:ext cx="3999900" cy="3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Eastward:</a:t>
            </a:r>
            <a:br>
              <a:rPr lang="en" sz="12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200" u="sng">
                <a:solidFill>
                  <a:srgbClr val="1155CC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https://www.youtube.com/watch?v=4Jvne3fOwj8</a:t>
            </a:r>
            <a:endParaRPr sz="110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500" y="1259363"/>
            <a:ext cx="19240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9175" y="1259375"/>
            <a:ext cx="3313800" cy="163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9175" y="3053897"/>
            <a:ext cx="3313800" cy="163447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311700" y="177575"/>
            <a:ext cx="4689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650625" y="708863"/>
            <a:ext cx="3642600" cy="31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Hollow Knight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695555" y="708863"/>
            <a:ext cx="3642600" cy="31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Journey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25" y="1040825"/>
            <a:ext cx="3642595" cy="204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25" y="2869248"/>
            <a:ext cx="3642605" cy="204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990" y="1040825"/>
            <a:ext cx="3707385" cy="204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5985" y="2851032"/>
            <a:ext cx="3707389" cy="208540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177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Gameplay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References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Main Points to Work On: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Narrative-wise: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Coming up with different conflicts that the player can help work through, but they’re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optional.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The more the player tries to invest their time in the stories of others, the more they learn about themselves.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If the player decides to merely explore and not talk to anyone,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the player will not know anything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about the reason why the Main Character is going where they’re going.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665125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tillium Web"/>
                <a:ea typeface="Titillium Web"/>
                <a:cs typeface="Titillium Web"/>
                <a:sym typeface="Titillium Web"/>
              </a:rPr>
              <a:t>Art-Wise:</a:t>
            </a:r>
            <a:endParaRPr sz="1800"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A lot of the developmental focus will go towards the presentation of the environment, which would be a colorful, pixelated art style. The idea is to make the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exploration just as entertaining</a:t>
            </a: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 as investing time in other’s stories.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Some jumping and movement will be involved, but the main mechanics will involve </a:t>
            </a: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interaction with objects and characters.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Char char="-"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The interface will remain minimalistic, with only a few sets of controls available for use.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Starting Point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077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We would start by designing a small village with NPCs, and really delve into how the character can fix the conflicts that they face. The focus would lie in interactions and choices.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362" y="1909825"/>
            <a:ext cx="4885276" cy="296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Sample Art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077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Here is a sample of an environment that we made, portraying the style and ambience that we’re trying to pursue.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38" y="1929725"/>
            <a:ext cx="5940525" cy="29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Sample Sketches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38" y="1104325"/>
            <a:ext cx="7372725" cy="38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650" y="3900075"/>
            <a:ext cx="1799100" cy="8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